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72" r:id="rId5"/>
    <p:sldId id="259" r:id="rId6"/>
    <p:sldId id="262" r:id="rId7"/>
    <p:sldId id="273" r:id="rId8"/>
    <p:sldId id="265" r:id="rId9"/>
    <p:sldId id="266" r:id="rId10"/>
    <p:sldId id="268" r:id="rId11"/>
  </p:sldIdLst>
  <p:sldSz cx="9144000" cy="6858000" type="screen4x3"/>
  <p:notesSz cx="7077075" cy="936307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99"/>
    <a:srgbClr val="CC0000"/>
    <a:srgbClr val="3333FF"/>
    <a:srgbClr val="0033CC"/>
    <a:srgbClr val="006666"/>
    <a:srgbClr val="6600CC"/>
    <a:srgbClr val="008080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66733" cy="468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936" tIns="46968" rIns="93936" bIns="46968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entury Gothic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08705" y="0"/>
            <a:ext cx="3066733" cy="468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936" tIns="46968" rIns="93936" bIns="46968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entury Gothic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96975" y="701675"/>
            <a:ext cx="4683125" cy="35115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7708" y="4447461"/>
            <a:ext cx="5661660" cy="4213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936" tIns="46968" rIns="93936" bIns="4696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93296"/>
            <a:ext cx="3066733" cy="468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936" tIns="46968" rIns="93936" bIns="46968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entury Gothic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08705" y="8893296"/>
            <a:ext cx="3066733" cy="468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936" tIns="46968" rIns="93936" bIns="46968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entury Gothic" pitchFamily="34" charset="0"/>
              </a:defRPr>
            </a:lvl1pPr>
          </a:lstStyle>
          <a:p>
            <a:fld id="{2EFD6255-AAE6-44A4-A30E-97768D0BB8C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504696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entury Gothic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entury Gothic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entury Gothic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entury Gothic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entury Gothic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828800" y="533400"/>
            <a:ext cx="6629400" cy="3067050"/>
          </a:xfrm>
        </p:spPr>
        <p:txBody>
          <a:bodyPr/>
          <a:lstStyle>
            <a:lvl1pPr algn="l">
              <a:defRPr sz="66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3810000"/>
            <a:ext cx="6629400" cy="1752600"/>
          </a:xfrm>
        </p:spPr>
        <p:txBody>
          <a:bodyPr/>
          <a:lstStyle>
            <a:lvl1pPr marL="0" indent="0">
              <a:buFontTx/>
              <a:buNone/>
              <a:defRPr b="1">
                <a:solidFill>
                  <a:srgbClr val="006666"/>
                </a:solidFill>
              </a:defRPr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1447800" y="6381750"/>
            <a:ext cx="1219200" cy="476250"/>
          </a:xfrm>
        </p:spPr>
        <p:txBody>
          <a:bodyPr/>
          <a:lstStyle>
            <a:lvl1pPr algn="l">
              <a:defRPr/>
            </a:lvl1pPr>
          </a:lstStyle>
          <a:p>
            <a:fld id="{C79B65ED-F0A7-4E5F-A1AA-D1D54A871BB9}" type="datetime1">
              <a:rPr lang="en-US"/>
              <a:pPr/>
              <a:t>11/10/2014</a:t>
            </a:fld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2819400" y="6381750"/>
            <a:ext cx="39624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Free template from www.brainybetty.com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7010400" y="638175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EE518DBB-C262-4DC5-A0EB-08B9612BA2D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A0F18FE-CC0D-4199-97D5-E03645D372CD}" type="datetime1">
              <a:rPr lang="en-US"/>
              <a:pPr/>
              <a:t>11/10/2014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Free template from www.brainybetty.com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754C52-0FA9-4891-9101-CAB6518CBBD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19900" y="274638"/>
            <a:ext cx="18669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19200" y="274638"/>
            <a:ext cx="54483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27B2DE8-3B84-4C02-995B-7D41EB9B9210}" type="datetime1">
              <a:rPr lang="en-US"/>
              <a:pPr/>
              <a:t>11/10/2014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Free template from www.brainybetty.com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F95625-B9B8-4CCE-B5A3-E7DF621C2F5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EA94FF5-F5F0-477A-8AB3-1E36FF9B0945}" type="datetime1">
              <a:rPr lang="en-US"/>
              <a:pPr/>
              <a:t>11/10/2014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Free template from www.brainybetty.com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9777A0-BF9D-41F3-86B5-A488385A5C3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8A1B90F-CD8C-4F11-A321-F07E1DC1F526}" type="datetime1">
              <a:rPr lang="en-US"/>
              <a:pPr/>
              <a:t>11/10/2014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Free template from www.brainybetty.com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533C86-699D-4764-A912-1238E90B32A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19200" y="1600200"/>
            <a:ext cx="3657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29200" y="1600200"/>
            <a:ext cx="3657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874FF00-9670-43C9-B32A-CEEDDAA4F7FC}" type="datetime1">
              <a:rPr lang="en-US"/>
              <a:pPr/>
              <a:t>11/10/2014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Free template from www.brainybetty.com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4A053D-B3BF-4C61-A78A-9BA752A32B4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7DA3672-65D4-4329-9F90-68A5EC476262}" type="datetime1">
              <a:rPr lang="en-US"/>
              <a:pPr/>
              <a:t>11/10/2014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Free template from www.brainybetty.com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EF7914-BADC-4278-BDC8-6E8E5A42803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616A3E1-D602-49EF-87BF-FDF6D0CDFA28}" type="datetime1">
              <a:rPr lang="en-US"/>
              <a:pPr/>
              <a:t>11/10/2014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Free template from www.brainybetty.com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BB090D-B543-446B-ACCF-9854D860F55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DA75F52-98A1-4A7F-9F5E-45AC14AEC9FD}" type="datetime1">
              <a:rPr lang="en-US"/>
              <a:pPr/>
              <a:t>11/10/2014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Free template from www.brainybetty.com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B75900-6CA5-4F2C-AC0B-4BFA7E4E2DE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02F9320-230F-4D1F-B655-3A532106BAFB}" type="datetime1">
              <a:rPr lang="en-US"/>
              <a:pPr/>
              <a:t>11/10/2014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Free template from www.brainybetty.com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DD07A-D66D-4E8D-BE7B-B137EC7FE91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A0DAD56-BA04-4B39-9EB6-CE02B73F6ED5}" type="datetime1">
              <a:rPr lang="en-US"/>
              <a:pPr/>
              <a:t>11/10/2014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Free template from www.brainybetty.com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E9C5BF-73D1-4461-884B-D76E943638E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219200" y="274638"/>
            <a:ext cx="7467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1600200"/>
            <a:ext cx="7467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3817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Century Gothic" pitchFamily="34" charset="0"/>
              </a:defRPr>
            </a:lvl1pPr>
          </a:lstStyle>
          <a:p>
            <a:fld id="{130CCD87-58CB-4942-A548-B435C5A2797C}" type="datetime1">
              <a:rPr lang="en-US" smtClean="0"/>
              <a:pPr/>
              <a:t>11/10/2014</a:t>
            </a:fld>
            <a:endParaRPr lang="en-US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514600" y="6381750"/>
            <a:ext cx="5334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Century Gothic" pitchFamily="34" charset="0"/>
              </a:defRPr>
            </a:lvl1pPr>
          </a:lstStyle>
          <a:p>
            <a:r>
              <a:rPr lang="en-US" dirty="0" smtClean="0"/>
              <a:t>Free template from www.brainybetty.com</a:t>
            </a:r>
            <a:endParaRPr lang="en-US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924800" y="6381750"/>
            <a:ext cx="12192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2400">
                <a:solidFill>
                  <a:srgbClr val="006666"/>
                </a:solidFill>
                <a:latin typeface="Century Gothic" pitchFamily="34" charset="0"/>
              </a:defRPr>
            </a:lvl1pPr>
          </a:lstStyle>
          <a:p>
            <a:fld id="{16C2A308-3D48-4800-99B9-425D6053A3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6666"/>
          </a:solidFill>
          <a:latin typeface="Century Gothic" pitchFamily="34" charset="0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6666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6666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6666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6666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6666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6666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6666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6666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008080"/>
        </a:buClr>
        <a:buChar char="•"/>
        <a:defRPr sz="3200">
          <a:solidFill>
            <a:schemeClr val="tx1"/>
          </a:solidFill>
          <a:latin typeface="Century Gothic" pitchFamily="34" charset="0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008080"/>
        </a:buClr>
        <a:buChar char="–"/>
        <a:defRPr sz="2800">
          <a:solidFill>
            <a:schemeClr val="tx1"/>
          </a:solidFill>
          <a:latin typeface="Century Gothic" pitchFamily="34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008080"/>
        </a:buClr>
        <a:buChar char="•"/>
        <a:defRPr sz="2400">
          <a:solidFill>
            <a:schemeClr val="tx1"/>
          </a:solidFill>
          <a:latin typeface="Century Gothic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008080"/>
        </a:buClr>
        <a:buChar char="–"/>
        <a:defRPr sz="2000">
          <a:solidFill>
            <a:schemeClr val="tx1"/>
          </a:solidFill>
          <a:latin typeface="Century Gothic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rgbClr val="008080"/>
        </a:buClr>
        <a:buChar char="»"/>
        <a:defRPr sz="2000">
          <a:solidFill>
            <a:schemeClr val="tx1"/>
          </a:solidFill>
          <a:latin typeface="Century Gothic" pitchFamily="34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008080"/>
        </a:buClr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008080"/>
        </a:buClr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008080"/>
        </a:buClr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008080"/>
        </a:buClr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>
                <a:latin typeface="Century Gothic" pitchFamily="34" charset="0"/>
              </a:rPr>
              <a:t>Covalent Bonding</a:t>
            </a:r>
            <a:endParaRPr lang="en-US" b="1" dirty="0">
              <a:latin typeface="Century Gothic" pitchFamily="34" charset="0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>
              <a:latin typeface="Century Gothic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Writing formulas from names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Names of molecules will tell you how many atoms of each element are present</a:t>
            </a:r>
          </a:p>
          <a:p>
            <a:r>
              <a:rPr lang="en-US" dirty="0" smtClean="0"/>
              <a:t>Example: </a:t>
            </a:r>
            <a:r>
              <a:rPr lang="en-US" dirty="0" err="1" smtClean="0"/>
              <a:t>tricarbon</a:t>
            </a:r>
            <a:r>
              <a:rPr lang="en-US" dirty="0" smtClean="0"/>
              <a:t> tetrachloride has the formula C</a:t>
            </a:r>
            <a:r>
              <a:rPr lang="en-US" baseline="-25000" dirty="0" smtClean="0"/>
              <a:t>3</a:t>
            </a:r>
            <a:r>
              <a:rPr lang="en-US" dirty="0" smtClean="0"/>
              <a:t>Cl</a:t>
            </a:r>
            <a:r>
              <a:rPr lang="en-US" baseline="-25000" dirty="0" smtClean="0"/>
              <a:t>4</a:t>
            </a:r>
            <a:endParaRPr lang="en-US" baseline="-250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94FF5-F5F0-477A-8AB3-1E36FF9B0945}" type="datetime1">
              <a:rPr lang="en-US" smtClean="0"/>
              <a:pPr/>
              <a:t>11/10/2014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Free template from www.brainybetty.com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777A0-BF9D-41F3-86B5-A488385A5C34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32D945-3B3D-4174-B6D1-30473C7658FA}" type="datetime1">
              <a:rPr lang="en-US"/>
              <a:pPr/>
              <a:t>11/10/2014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Free template from www.brainybetty.com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C29EFE-F0A3-40D6-B13F-A3530F21EE92}" type="slidenum">
              <a:rPr lang="en-US"/>
              <a:pPr/>
              <a:t>2</a:t>
            </a:fld>
            <a:endParaRPr lang="en-US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entury Gothic" pitchFamily="34" charset="0"/>
              </a:rPr>
              <a:t>Why do atoms bond?</a:t>
            </a:r>
            <a:endParaRPr lang="en-US" dirty="0">
              <a:latin typeface="Century Gothic" pitchFamily="34" charset="0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latin typeface="Century Gothic" pitchFamily="34" charset="0"/>
              </a:rPr>
              <a:t>To fill their outer energy level and become stable</a:t>
            </a:r>
          </a:p>
          <a:p>
            <a:r>
              <a:rPr lang="en-US" dirty="0" smtClean="0">
                <a:latin typeface="Century Gothic" pitchFamily="34" charset="0"/>
              </a:rPr>
              <a:t>H and He need 2 e-</a:t>
            </a:r>
          </a:p>
          <a:p>
            <a:r>
              <a:rPr lang="en-US" dirty="0" smtClean="0">
                <a:latin typeface="Century Gothic" pitchFamily="34" charset="0"/>
              </a:rPr>
              <a:t>In general, all other elements need 8 e-</a:t>
            </a:r>
            <a:endParaRPr lang="en-US" dirty="0"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2000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Covalent bond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Results from the sharing of electrons</a:t>
            </a:r>
          </a:p>
          <a:p>
            <a:r>
              <a:rPr lang="en-US" dirty="0" smtClean="0"/>
              <a:t>Generally occurs between elements that are close together on the periodic table</a:t>
            </a:r>
          </a:p>
          <a:p>
            <a:r>
              <a:rPr lang="en-US" dirty="0" smtClean="0"/>
              <a:t>Majority of covalent bonds are formed between nonmetals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94FF5-F5F0-477A-8AB3-1E36FF9B0945}" type="datetime1">
              <a:rPr lang="en-US" smtClean="0"/>
              <a:pPr/>
              <a:t>11/10/2014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Free template from www.brainybetty.com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777A0-BF9D-41F3-86B5-A488385A5C34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Ionic or covalent?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1219200"/>
            <a:ext cx="7467600" cy="4906963"/>
          </a:xfrm>
        </p:spPr>
        <p:txBody>
          <a:bodyPr/>
          <a:lstStyle/>
          <a:p>
            <a:r>
              <a:rPr lang="en-US" dirty="0" smtClean="0"/>
              <a:t>How can you tell what bond type you have? </a:t>
            </a:r>
          </a:p>
          <a:p>
            <a:r>
              <a:rPr lang="en-US" dirty="0" smtClean="0"/>
              <a:t>Look at the formula/name - does it start with ammonium or a metal?</a:t>
            </a:r>
          </a:p>
          <a:p>
            <a:pPr lvl="1"/>
            <a:r>
              <a:rPr lang="en-US" dirty="0" smtClean="0"/>
              <a:t>If yes, it is ionic</a:t>
            </a:r>
          </a:p>
          <a:p>
            <a:pPr lvl="1"/>
            <a:r>
              <a:rPr lang="en-US" dirty="0" smtClean="0"/>
              <a:t>If no, it is covalent</a:t>
            </a:r>
          </a:p>
          <a:p>
            <a:r>
              <a:rPr lang="en-US" dirty="0" smtClean="0"/>
              <a:t>Is the compound made entirely of </a:t>
            </a:r>
            <a:r>
              <a:rPr lang="en-US" dirty="0" smtClean="0"/>
              <a:t>nonmetals and no ions?</a:t>
            </a:r>
            <a:endParaRPr lang="en-US" dirty="0" smtClean="0"/>
          </a:p>
          <a:p>
            <a:pPr lvl="1"/>
            <a:r>
              <a:rPr lang="en-US" dirty="0" smtClean="0"/>
              <a:t>If yes, it has covalent bonds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94FF5-F5F0-477A-8AB3-1E36FF9B0945}" type="datetime1">
              <a:rPr lang="en-US" smtClean="0"/>
              <a:pPr/>
              <a:t>11/10/2014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Free template from www.brainybetty.com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777A0-BF9D-41F3-86B5-A488385A5C34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Molecule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Formed when two or more atoms are covalently bonded</a:t>
            </a:r>
          </a:p>
          <a:p>
            <a:r>
              <a:rPr lang="en-US" dirty="0" smtClean="0"/>
              <a:t>Comparable to the formula unit formed in ionic bonding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94FF5-F5F0-477A-8AB3-1E36FF9B0945}" type="datetime1">
              <a:rPr lang="en-US" smtClean="0"/>
              <a:pPr/>
              <a:t>11/10/2014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Free template from www.brainybetty.com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777A0-BF9D-41F3-86B5-A488385A5C34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Types of covalent bonds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Single- one shared electron pair</a:t>
            </a:r>
          </a:p>
          <a:p>
            <a:r>
              <a:rPr lang="en-US" dirty="0" smtClean="0"/>
              <a:t>Double- two shared electron pairs</a:t>
            </a:r>
          </a:p>
          <a:p>
            <a:r>
              <a:rPr lang="en-US" dirty="0" smtClean="0"/>
              <a:t>Triple- three shared electron pairs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94FF5-F5F0-477A-8AB3-1E36FF9B0945}" type="datetime1">
              <a:rPr lang="en-US" smtClean="0"/>
              <a:pPr/>
              <a:t>11/10/2014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Free template from www.brainybetty.com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777A0-BF9D-41F3-86B5-A488385A5C34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Prefixes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</a:t>
            </a:r>
            <a:r>
              <a:rPr lang="en-US" dirty="0" smtClean="0"/>
              <a:t>ono-1			</a:t>
            </a:r>
            <a:r>
              <a:rPr lang="en-US" dirty="0" err="1" smtClean="0"/>
              <a:t>hexa</a:t>
            </a:r>
            <a:r>
              <a:rPr lang="en-US" dirty="0" smtClean="0"/>
              <a:t>- 6</a:t>
            </a:r>
          </a:p>
          <a:p>
            <a:r>
              <a:rPr lang="en-US" dirty="0" smtClean="0"/>
              <a:t>di- 2				</a:t>
            </a:r>
            <a:r>
              <a:rPr lang="en-US" dirty="0" err="1" smtClean="0"/>
              <a:t>hepta</a:t>
            </a:r>
            <a:r>
              <a:rPr lang="en-US" dirty="0" smtClean="0"/>
              <a:t>- 7</a:t>
            </a:r>
          </a:p>
          <a:p>
            <a:r>
              <a:rPr lang="en-US" dirty="0" smtClean="0"/>
              <a:t>tri- 3				</a:t>
            </a:r>
            <a:r>
              <a:rPr lang="en-US" dirty="0" err="1" smtClean="0"/>
              <a:t>octa</a:t>
            </a:r>
            <a:r>
              <a:rPr lang="en-US" dirty="0" smtClean="0"/>
              <a:t>- 8</a:t>
            </a:r>
          </a:p>
          <a:p>
            <a:r>
              <a:rPr lang="en-US" dirty="0"/>
              <a:t>t</a:t>
            </a:r>
            <a:r>
              <a:rPr lang="en-US" dirty="0" smtClean="0"/>
              <a:t>etra- 4				</a:t>
            </a:r>
            <a:r>
              <a:rPr lang="en-US" dirty="0" err="1" smtClean="0"/>
              <a:t>nona</a:t>
            </a:r>
            <a:r>
              <a:rPr lang="en-US" dirty="0" smtClean="0"/>
              <a:t>- 9</a:t>
            </a:r>
          </a:p>
          <a:p>
            <a:r>
              <a:rPr lang="en-US" dirty="0" err="1"/>
              <a:t>p</a:t>
            </a:r>
            <a:r>
              <a:rPr lang="en-US" dirty="0" err="1" smtClean="0"/>
              <a:t>enta</a:t>
            </a:r>
            <a:r>
              <a:rPr lang="en-US" dirty="0" smtClean="0"/>
              <a:t>- 5			</a:t>
            </a:r>
            <a:r>
              <a:rPr lang="en-US" dirty="0" err="1" smtClean="0"/>
              <a:t>deca</a:t>
            </a:r>
            <a:r>
              <a:rPr lang="en-US" dirty="0" smtClean="0"/>
              <a:t>- 10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94FF5-F5F0-477A-8AB3-1E36FF9B0945}" type="datetime1">
              <a:rPr lang="en-US" smtClean="0"/>
              <a:pPr/>
              <a:t>11/10/2014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Free template from www.brainybetty.com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777A0-BF9D-41F3-86B5-A488385A5C34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7119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Naming molecules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first element is always named first, given its element name</a:t>
            </a:r>
          </a:p>
          <a:p>
            <a:r>
              <a:rPr lang="en-US" dirty="0" smtClean="0"/>
              <a:t>The second element is names, dropping the element name ending and adding –</a:t>
            </a:r>
            <a:r>
              <a:rPr lang="en-US" dirty="0" err="1" smtClean="0"/>
              <a:t>ide</a:t>
            </a:r>
            <a:endParaRPr lang="en-US" dirty="0" smtClean="0"/>
          </a:p>
          <a:p>
            <a:r>
              <a:rPr lang="en-US" dirty="0" smtClean="0"/>
              <a:t>Prefixes are added to each as needed to indicate the number of element in the molecule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94FF5-F5F0-477A-8AB3-1E36FF9B0945}" type="datetime1">
              <a:rPr lang="en-US" smtClean="0"/>
              <a:pPr/>
              <a:t>11/10/2014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Free template from www.brainybetty.com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777A0-BF9D-41F3-86B5-A488385A5C34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457200"/>
            <a:ext cx="7467600" cy="5562600"/>
          </a:xfrm>
        </p:spPr>
        <p:txBody>
          <a:bodyPr/>
          <a:lstStyle/>
          <a:p>
            <a:r>
              <a:rPr lang="en-US" dirty="0" smtClean="0"/>
              <a:t>The </a:t>
            </a:r>
            <a:r>
              <a:rPr lang="en-US" dirty="0" smtClean="0"/>
              <a:t>prefix mono- is used ONLY with the second element, never with the first</a:t>
            </a:r>
          </a:p>
          <a:p>
            <a:r>
              <a:rPr lang="en-US" dirty="0" smtClean="0"/>
              <a:t>All other prefixes can be used with both elements</a:t>
            </a:r>
          </a:p>
          <a:p>
            <a:r>
              <a:rPr lang="en-US" dirty="0" smtClean="0"/>
              <a:t>Ex: CO is carbon monoxide </a:t>
            </a:r>
            <a:endParaRPr lang="en-US" dirty="0" smtClean="0"/>
          </a:p>
          <a:p>
            <a:r>
              <a:rPr lang="en-US" dirty="0" smtClean="0"/>
              <a:t>Ex: NO</a:t>
            </a:r>
            <a:r>
              <a:rPr lang="en-US" baseline="-25000" dirty="0" smtClean="0"/>
              <a:t>2</a:t>
            </a:r>
            <a:r>
              <a:rPr lang="en-US" dirty="0" smtClean="0"/>
              <a:t> is nitrogen dioxide</a:t>
            </a:r>
          </a:p>
          <a:p>
            <a:r>
              <a:rPr lang="en-US" dirty="0" smtClean="0"/>
              <a:t>Ex: N</a:t>
            </a:r>
            <a:r>
              <a:rPr lang="en-US" baseline="-25000" dirty="0" smtClean="0"/>
              <a:t>2</a:t>
            </a:r>
            <a:r>
              <a:rPr lang="en-US" dirty="0" smtClean="0"/>
              <a:t>S is </a:t>
            </a:r>
            <a:r>
              <a:rPr lang="en-US" dirty="0" err="1" smtClean="0"/>
              <a:t>dinitrogen</a:t>
            </a:r>
            <a:r>
              <a:rPr lang="en-US" dirty="0" smtClean="0"/>
              <a:t> disulfide</a:t>
            </a:r>
            <a:endParaRPr lang="en-US" dirty="0"/>
          </a:p>
          <a:p>
            <a:r>
              <a:rPr lang="en-US" dirty="0" smtClean="0"/>
              <a:t>Ex: C</a:t>
            </a:r>
            <a:r>
              <a:rPr lang="en-US" baseline="-25000" dirty="0" smtClean="0"/>
              <a:t>2</a:t>
            </a:r>
            <a:r>
              <a:rPr lang="en-US" dirty="0" smtClean="0"/>
              <a:t>H</a:t>
            </a:r>
            <a:r>
              <a:rPr lang="en-US" baseline="-25000" dirty="0" smtClean="0"/>
              <a:t>6</a:t>
            </a:r>
            <a:r>
              <a:rPr lang="en-US" dirty="0" smtClean="0"/>
              <a:t> </a:t>
            </a:r>
            <a:r>
              <a:rPr lang="en-US" dirty="0" smtClean="0"/>
              <a:t>is </a:t>
            </a:r>
            <a:r>
              <a:rPr lang="en-US" dirty="0" err="1" smtClean="0"/>
              <a:t>dicarbon</a:t>
            </a:r>
            <a:r>
              <a:rPr lang="en-US" dirty="0" smtClean="0"/>
              <a:t> </a:t>
            </a:r>
            <a:r>
              <a:rPr lang="en-US" dirty="0" err="1" smtClean="0"/>
              <a:t>hexahydride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94FF5-F5F0-477A-8AB3-1E36FF9B0945}" type="datetime1">
              <a:rPr lang="en-US" smtClean="0"/>
              <a:pPr/>
              <a:t>11/10/2014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Free template from www.brainybetty.com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777A0-BF9D-41F3-86B5-A488385A5C34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JeweledDecoIII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Them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JeweledDecoIII</Template>
  <TotalTime>176</TotalTime>
  <Words>330</Words>
  <Application>Microsoft Office PowerPoint</Application>
  <PresentationFormat>On-screen Show (4:3)</PresentationFormat>
  <Paragraphs>69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Century Gothic</vt:lpstr>
      <vt:lpstr>JeweledDecoIII</vt:lpstr>
      <vt:lpstr>Covalent Bonding</vt:lpstr>
      <vt:lpstr>Why do atoms bond?</vt:lpstr>
      <vt:lpstr>Covalent bond</vt:lpstr>
      <vt:lpstr>Ionic or covalent?</vt:lpstr>
      <vt:lpstr>Molecule </vt:lpstr>
      <vt:lpstr>Types of covalent bonds</vt:lpstr>
      <vt:lpstr>Prefixes</vt:lpstr>
      <vt:lpstr>Naming molecules</vt:lpstr>
      <vt:lpstr>PowerPoint Presentation</vt:lpstr>
      <vt:lpstr>Writing formulas from names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Covalent Bonding</dc:title>
  <dc:creator>jfarris</dc:creator>
  <cp:lastModifiedBy>Jill Farris</cp:lastModifiedBy>
  <cp:revision>14</cp:revision>
  <cp:lastPrinted>2014-11-10T13:34:09Z</cp:lastPrinted>
  <dcterms:created xsi:type="dcterms:W3CDTF">2011-10-14T13:14:32Z</dcterms:created>
  <dcterms:modified xsi:type="dcterms:W3CDTF">2014-11-10T13:34:20Z</dcterms:modified>
</cp:coreProperties>
</file>